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8"/>
  </p:notesMasterIdLst>
  <p:handoutMasterIdLst>
    <p:handoutMasterId r:id="rId9"/>
  </p:handoutMasterIdLst>
  <p:sldIdLst>
    <p:sldId id="287" r:id="rId4"/>
    <p:sldId id="291" r:id="rId5"/>
    <p:sldId id="289" r:id="rId6"/>
    <p:sldId id="290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648689A0-EB50-456B-A89F-1FDD11D6B0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5592EC2-EEA6-454F-B232-51BD96C690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EB8C4-912D-478C-9E7C-85DBB887DD8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BB69BF5-C9C1-409D-8EAE-A11E7340F1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1E73DA4-D5F3-4EF8-A496-DFE0DCFB6A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F10DC-753B-4DD1-B97E-B1F37A4C9CE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9364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89EA897-2333-43A9-BCD9-81634A0CAE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" name="矩形: 摺角紙張 4">
            <a:extLst>
              <a:ext uri="{FF2B5EF4-FFF2-40B4-BE49-F238E27FC236}">
                <a16:creationId xmlns:a16="http://schemas.microsoft.com/office/drawing/2014/main" id="{77C1475C-EA65-4C6F-ADF1-D97EDF9F550D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AD28C1C-10D2-4793-8A9D-94655CDB8A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546BB7D-F14C-491B-8738-E71627DBB4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86AEB-56C8-4798-AF23-0038E5E8C973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5">
            <a:extLst>
              <a:ext uri="{FF2B5EF4-FFF2-40B4-BE49-F238E27FC236}">
                <a16:creationId xmlns:a16="http://schemas.microsoft.com/office/drawing/2014/main" id="{09F8915E-DBA1-4B6A-8F8B-97ADA0F13EF9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第一课 环岛旅行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0" dirty="0"/>
              <a:t>一、再加上｜</a:t>
            </a:r>
            <a:r>
              <a:rPr lang="en-US" altLang="zh-TW" b="0" dirty="0"/>
              <a:t>furthermore</a:t>
            </a:r>
            <a:endParaRPr lang="zh-TW" altLang="en-US" b="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台湾面积不大，</a:t>
            </a:r>
            <a:r>
              <a:rPr lang="zh-TW" altLang="en-US" dirty="0">
                <a:solidFill>
                  <a:srgbClr val="FF0000"/>
                </a:solidFill>
              </a:rPr>
              <a:t>再加上</a:t>
            </a:r>
            <a:r>
              <a:rPr lang="zh-TW" altLang="en-US" dirty="0"/>
              <a:t>交通便利，很适合安排环岛旅行。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那栋大楼离车站不远，交通方便，</a:t>
            </a:r>
            <a:r>
              <a:rPr lang="zh-TW" altLang="en-US" dirty="0">
                <a:solidFill>
                  <a:srgbClr val="FF0000"/>
                </a:solidFill>
              </a:rPr>
              <a:t>再加上</a:t>
            </a:r>
            <a:r>
              <a:rPr lang="zh-TW" altLang="en-US" dirty="0"/>
              <a:t>附近有超市和餐厅，房租一定不便宜。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这件毛衣的品质不错，颜色也很漂亮，</a:t>
            </a:r>
            <a:r>
              <a:rPr lang="zh-TW" altLang="en-US" dirty="0">
                <a:solidFill>
                  <a:srgbClr val="FF0000"/>
                </a:solidFill>
              </a:rPr>
              <a:t>再加上</a:t>
            </a:r>
            <a:r>
              <a:rPr lang="zh-TW" altLang="en-US" dirty="0"/>
              <a:t>价钱不贵，所以他立刻就买了。</a:t>
            </a:r>
          </a:p>
        </p:txBody>
      </p:sp>
    </p:spTree>
    <p:extLst>
      <p:ext uri="{BB962C8B-B14F-4D97-AF65-F5344CB8AC3E}">
        <p14:creationId xmlns:p14="http://schemas.microsoft.com/office/powerpoint/2010/main" val="860130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有人开车，也有人骑机车，</a:t>
            </a:r>
            <a:r>
              <a:rPr lang="zh-TW" altLang="en-US" dirty="0">
                <a:solidFill>
                  <a:srgbClr val="FF0000"/>
                </a:solidFill>
              </a:rPr>
              <a:t>甚至</a:t>
            </a:r>
            <a:r>
              <a:rPr lang="zh-TW" altLang="en-US" dirty="0"/>
              <a:t>骑自行车环岛。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他最近换了一个新工作，常忙到很晚才睡，</a:t>
            </a:r>
            <a:r>
              <a:rPr lang="zh-TW" altLang="en-US" dirty="0">
                <a:solidFill>
                  <a:srgbClr val="FF0000"/>
                </a:solidFill>
              </a:rPr>
              <a:t>甚至</a:t>
            </a:r>
            <a:r>
              <a:rPr lang="zh-TW" altLang="en-US" dirty="0"/>
              <a:t>周末也得到公司去加班。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年轻人喜欢玩网路游戏，有人每天花几个小时，有人</a:t>
            </a:r>
            <a:r>
              <a:rPr lang="zh-TW" altLang="en-US" dirty="0">
                <a:solidFill>
                  <a:srgbClr val="FF0000"/>
                </a:solidFill>
              </a:rPr>
              <a:t>甚至</a:t>
            </a:r>
            <a:r>
              <a:rPr lang="zh-TW" altLang="en-US" dirty="0"/>
              <a:t>整天都坐在电脑前面玩。</a:t>
            </a:r>
          </a:p>
        </p:txBody>
      </p:sp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0" dirty="0"/>
              <a:t>二、甚至｜</a:t>
            </a:r>
            <a:r>
              <a:rPr lang="en-US" altLang="zh-TW" b="0" dirty="0"/>
              <a:t>even</a:t>
            </a:r>
            <a:endParaRPr lang="zh-TW" altLang="en-US" b="0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0" dirty="0"/>
              <a:t>三、</a:t>
            </a:r>
            <a:r>
              <a:rPr lang="zh-TW" altLang="en-US" b="0" dirty="0">
                <a:latin typeface="標楷體" panose="03000509000000000000" pitchFamily="65" charset="-120"/>
              </a:rPr>
              <a:t>对</a:t>
            </a:r>
            <a:r>
              <a:rPr lang="en-US" altLang="zh-TW" b="0" dirty="0">
                <a:latin typeface="標楷體" panose="03000509000000000000" pitchFamily="65" charset="-120"/>
              </a:rPr>
              <a:t>…</a:t>
            </a:r>
            <a:r>
              <a:rPr lang="zh-TW" altLang="en-US" b="0" dirty="0">
                <a:latin typeface="標楷體" panose="03000509000000000000" pitchFamily="65" charset="-120"/>
              </a:rPr>
              <a:t>来说</a:t>
            </a:r>
            <a:r>
              <a:rPr lang="zh-TW" altLang="en-US" b="0" dirty="0"/>
              <a:t>｜</a:t>
            </a:r>
            <a:r>
              <a:rPr lang="en-US" altLang="zh-TW" b="0" dirty="0"/>
              <a:t>as far as...is concerned; for</a:t>
            </a:r>
            <a:endParaRPr lang="zh-TW" altLang="en-US" b="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对</a:t>
            </a:r>
            <a:r>
              <a:rPr lang="zh-TW" altLang="en-US" dirty="0"/>
              <a:t>观光客</a:t>
            </a:r>
            <a:r>
              <a:rPr lang="zh-TW" altLang="en-US" dirty="0">
                <a:solidFill>
                  <a:srgbClr val="FF0000"/>
                </a:solidFill>
              </a:rPr>
              <a:t>来说</a:t>
            </a:r>
            <a:r>
              <a:rPr lang="zh-TW" altLang="en-US" dirty="0"/>
              <a:t>，坐火车环岛是很特别的经验。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对</a:t>
            </a:r>
            <a:r>
              <a:rPr lang="zh-TW" altLang="en-US" dirty="0"/>
              <a:t>许多学习中文的西方人</a:t>
            </a:r>
            <a:r>
              <a:rPr lang="zh-TW" altLang="en-US" dirty="0">
                <a:solidFill>
                  <a:srgbClr val="FF0000"/>
                </a:solidFill>
              </a:rPr>
              <a:t>来说</a:t>
            </a:r>
            <a:r>
              <a:rPr lang="zh-TW" altLang="en-US" dirty="0"/>
              <a:t>，写汉字是最难的部分。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对</a:t>
            </a:r>
            <a:r>
              <a:rPr lang="zh-TW" altLang="en-US" dirty="0"/>
              <a:t>喜欢水上活动的人</a:t>
            </a:r>
            <a:r>
              <a:rPr lang="zh-TW" altLang="en-US" dirty="0">
                <a:solidFill>
                  <a:srgbClr val="FF0000"/>
                </a:solidFill>
              </a:rPr>
              <a:t>来说</a:t>
            </a:r>
            <a:r>
              <a:rPr lang="zh-TW" altLang="en-US" dirty="0"/>
              <a:t>，台湾南部的垦丁是很值得去的地方。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</TotalTime>
  <Words>243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</vt:i4>
      </vt:variant>
    </vt:vector>
  </HeadingPairs>
  <TitlesOfParts>
    <vt:vector size="1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42</cp:revision>
  <dcterms:created xsi:type="dcterms:W3CDTF">2024-07-26T00:45:44Z</dcterms:created>
  <dcterms:modified xsi:type="dcterms:W3CDTF">2026-04-23T07:19:34Z</dcterms:modified>
</cp:coreProperties>
</file>